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7" r:id="rId5"/>
    <p:sldId id="268" r:id="rId6"/>
    <p:sldId id="267" r:id="rId7"/>
    <p:sldId id="269" r:id="rId8"/>
    <p:sldId id="270" r:id="rId9"/>
    <p:sldId id="272" r:id="rId10"/>
    <p:sldId id="273" r:id="rId11"/>
    <p:sldId id="274" r:id="rId12"/>
    <p:sldId id="275" r:id="rId13"/>
    <p:sldId id="261" r:id="rId14"/>
  </p:sldIdLst>
  <p:sldSz cx="12188825" cy="6858000"/>
  <p:notesSz cx="6858000" cy="9144000"/>
  <p:defaultTextStyle>
    <a:defPPr rtl="0">
      <a:defRPr lang="es-E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6395" autoAdjust="0"/>
  </p:normalViewPr>
  <p:slideViewPr>
    <p:cSldViewPr>
      <p:cViewPr varScale="1">
        <p:scale>
          <a:sx n="103" d="100"/>
          <a:sy n="103" d="100"/>
        </p:scale>
        <p:origin x="108" y="28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2478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C8F1D84B-F747-4821-8617-FBD61E8F4308}" type="datetime1">
              <a:rPr lang="es-ES" smtClean="0"/>
              <a:t>26/06/2017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DA87C823-BB9F-45DA-99AB-416A32E1B948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 smtClean="0"/>
              <a:t>Haga clic para modificar el estilo de texto del patrón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3EBA5BD7-F043-4D1B-AA17-CD412FC534DE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8672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7451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1317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17643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83095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97918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s-ES" noProof="0" smtClean="0"/>
              <a:pPr/>
              <a:t>10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358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Conector recto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Conector recto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ector recto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íneas inferior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orma libre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s-ES" noProof="0" dirty="0"/>
            </a:p>
          </p:txBody>
        </p:sp>
        <p:sp>
          <p:nvSpPr>
            <p:cNvPr id="10" name="Forma libre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s-ES" noProof="0" dirty="0"/>
            </a:p>
          </p:txBody>
        </p:sp>
        <p:sp>
          <p:nvSpPr>
            <p:cNvPr id="11" name="Forma libre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es-ES" noProof="0" dirty="0"/>
            </a:p>
          </p:txBody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 smtClean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22" name="Marcador de posición de fecha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042E67D-14C0-4ED9-A218-9C14494A6A84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23" name="Marcador de posición de pie de página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24" name="Marcador de posición de número de diapositiva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0A1DB83-C382-4684-8887-65A03EA4FFF0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60E81D3-9B82-44CA-B1F9-FCEFDC87935B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2E48AAE-5AE8-418A-A225-B506C222F2F9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Conector recto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Conector recto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Conector recto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A1D35CA-82F5-4AD4-B9EC-66E805B73542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34CCE92-710B-4678-B1B1-EFCAA5CDF075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3FB0F2C-25D9-4D7E-B43A-29A2E16C960D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D34687D-B11B-47A5-95F6-B79DA932A6DF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3C656DE-1E46-4450-9484-A739B4FADFBC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EA77F8B-D469-4ECD-B91E-3B01AD692331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9BA7B1C-709E-4257-93A5-EC2F0807D42F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íneas a la izquierda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orma libre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  <p:sp>
          <p:nvSpPr>
            <p:cNvPr id="11" name="Forma libre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  <p:sp>
          <p:nvSpPr>
            <p:cNvPr id="14" name="Forma libre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es-ES" noProof="0" dirty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es-ES" noProof="0" dirty="0" smtClean="0"/>
              <a:t>Editar estilos de texto del patrón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C83AD5-F5AF-4BDC-901E-85A05CCFFAAA}" type="datetime1">
              <a:rPr lang="es-ES" noProof="0" smtClean="0"/>
              <a:pPr/>
              <a:t>26/06/2017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97868" y="584200"/>
            <a:ext cx="9162633" cy="2000251"/>
          </a:xfrm>
        </p:spPr>
        <p:txBody>
          <a:bodyPr rtlCol="0"/>
          <a:lstStyle/>
          <a:p>
            <a:pPr rtl="0"/>
            <a:r>
              <a:rPr lang="es-ES" dirty="0" err="1" smtClean="0"/>
              <a:t>YourPlacesBot</a:t>
            </a:r>
            <a:r>
              <a:rPr lang="es-ES" dirty="0" smtClean="0"/>
              <a:t> – A </a:t>
            </a:r>
            <a:r>
              <a:rPr lang="es-ES" dirty="0" err="1" smtClean="0"/>
              <a:t>Telegram</a:t>
            </a:r>
            <a:r>
              <a:rPr lang="es-ES" dirty="0" smtClean="0"/>
              <a:t> </a:t>
            </a:r>
            <a:r>
              <a:rPr lang="es-ES" dirty="0" err="1" smtClean="0"/>
              <a:t>Bot</a:t>
            </a:r>
            <a:endParaRPr lang="es-ES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2901032"/>
          </a:xfrm>
        </p:spPr>
        <p:txBody>
          <a:bodyPr rtlCol="0"/>
          <a:lstStyle/>
          <a:p>
            <a:pPr rtl="0"/>
            <a:r>
              <a:rPr lang="es-ES" dirty="0" smtClean="0"/>
              <a:t>Presentación del </a:t>
            </a:r>
            <a:r>
              <a:rPr lang="es-ES" dirty="0" err="1" smtClean="0"/>
              <a:t>tfg</a:t>
            </a:r>
            <a:endParaRPr lang="es-ES" dirty="0" smtClean="0"/>
          </a:p>
          <a:p>
            <a:pPr rtl="0"/>
            <a:endParaRPr lang="es-ES" dirty="0" smtClean="0"/>
          </a:p>
          <a:p>
            <a:pPr rtl="0"/>
            <a:endParaRPr lang="es-ES" dirty="0"/>
          </a:p>
          <a:p>
            <a:pPr rtl="0"/>
            <a:endParaRPr lang="es-ES" dirty="0"/>
          </a:p>
          <a:p>
            <a:pPr algn="r" rtl="0"/>
            <a:r>
              <a:rPr lang="es-ES" dirty="0" smtClean="0"/>
              <a:t>Mateo García fuentes</a:t>
            </a:r>
          </a:p>
          <a:p>
            <a:pPr algn="r" rtl="0"/>
            <a:r>
              <a:rPr lang="es-ES" dirty="0" smtClean="0"/>
              <a:t>David Quesada </a:t>
            </a:r>
            <a:r>
              <a:rPr lang="es-ES" dirty="0" err="1" smtClean="0"/>
              <a:t>lópez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Individual </a:t>
            </a:r>
            <a:r>
              <a:rPr lang="es-ES" dirty="0" err="1" smtClean="0"/>
              <a:t>feats</a:t>
            </a:r>
            <a:endParaRPr lang="es-ES" dirty="0"/>
          </a:p>
        </p:txBody>
      </p:sp>
      <p:sp>
        <p:nvSpPr>
          <p:cNvPr id="8" name="Marcador de posición de texto 7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Mateo García</a:t>
            </a:r>
            <a:endParaRPr lang="es-ES" dirty="0"/>
          </a:p>
        </p:txBody>
      </p:sp>
      <p:sp>
        <p:nvSpPr>
          <p:cNvPr id="10" name="Marcador de posición de contenido 9"/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es-ES" dirty="0" err="1" smtClean="0"/>
              <a:t>Heatmaps</a:t>
            </a:r>
            <a:r>
              <a:rPr lang="es-ES" dirty="0" smtClean="0"/>
              <a:t>.</a:t>
            </a:r>
          </a:p>
          <a:p>
            <a:pPr rtl="0"/>
            <a:r>
              <a:rPr lang="es-ES" dirty="0" err="1" smtClean="0"/>
              <a:t>Settings</a:t>
            </a:r>
            <a:r>
              <a:rPr lang="es-ES" dirty="0" smtClean="0"/>
              <a:t> and </a:t>
            </a:r>
            <a:r>
              <a:rPr lang="es-ES" dirty="0" err="1" smtClean="0"/>
              <a:t>stats</a:t>
            </a:r>
            <a:r>
              <a:rPr lang="es-ES" dirty="0" smtClean="0"/>
              <a:t>.</a:t>
            </a:r>
          </a:p>
          <a:p>
            <a:pPr rtl="0"/>
            <a:endParaRPr lang="es-ES" dirty="0" smtClean="0"/>
          </a:p>
          <a:p>
            <a:pPr rtl="0"/>
            <a:endParaRPr lang="es-ES" dirty="0"/>
          </a:p>
        </p:txBody>
      </p:sp>
      <p:sp>
        <p:nvSpPr>
          <p:cNvPr id="9" name="Marcador de posición de texto 8"/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es-ES" dirty="0" smtClean="0"/>
              <a:t>David quesada</a:t>
            </a:r>
            <a:endParaRPr lang="es-ES" dirty="0"/>
          </a:p>
        </p:txBody>
      </p:sp>
      <p:sp>
        <p:nvSpPr>
          <p:cNvPr id="11" name="Marcador de posición de contenido 10"/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r>
              <a:rPr lang="es-ES" dirty="0" smtClean="0"/>
              <a:t>Base </a:t>
            </a:r>
            <a:r>
              <a:rPr lang="es-ES" dirty="0" err="1" smtClean="0"/>
              <a:t>structure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code</a:t>
            </a:r>
            <a:r>
              <a:rPr lang="es-ES" dirty="0" smtClean="0"/>
              <a:t>.</a:t>
            </a:r>
          </a:p>
          <a:p>
            <a:pPr rtl="0"/>
            <a:r>
              <a:rPr lang="es-ES" dirty="0" smtClean="0"/>
              <a:t>Data base </a:t>
            </a:r>
            <a:r>
              <a:rPr lang="es-ES" dirty="0" err="1" smtClean="0"/>
              <a:t>creation</a:t>
            </a:r>
            <a:r>
              <a:rPr lang="es-ES" dirty="0" smtClean="0"/>
              <a:t>.</a:t>
            </a:r>
          </a:p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7203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Motivación y objetivos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Locales cercanos al usuario.</a:t>
            </a:r>
          </a:p>
          <a:p>
            <a:pPr rtl="0"/>
            <a:r>
              <a:rPr lang="es-ES" dirty="0" smtClean="0"/>
              <a:t>Componente social del </a:t>
            </a:r>
            <a:r>
              <a:rPr lang="es-ES" dirty="0" err="1" smtClean="0"/>
              <a:t>bot</a:t>
            </a:r>
            <a:r>
              <a:rPr lang="es-ES" dirty="0" smtClean="0"/>
              <a:t>.</a:t>
            </a:r>
          </a:p>
          <a:p>
            <a:pPr rtl="0"/>
            <a:r>
              <a:rPr lang="es-ES" dirty="0" smtClean="0"/>
              <a:t>Mapa de calor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err="1" smtClean="0"/>
              <a:t>Bots</a:t>
            </a:r>
            <a:r>
              <a:rPr lang="es-ES" dirty="0" smtClean="0"/>
              <a:t> de </a:t>
            </a:r>
            <a:r>
              <a:rPr lang="es-ES" dirty="0" err="1" smtClean="0"/>
              <a:t>Telegram</a:t>
            </a:r>
            <a:r>
              <a:rPr lang="es-ES" dirty="0" smtClean="0"/>
              <a:t> y </a:t>
            </a:r>
            <a:r>
              <a:rPr lang="es-ES" dirty="0" err="1" smtClean="0"/>
              <a:t>Telepot</a:t>
            </a:r>
            <a:endParaRPr lang="es-ES" dirty="0"/>
          </a:p>
        </p:txBody>
      </p:sp>
      <p:pic>
        <p:nvPicPr>
          <p:cNvPr id="3" name="Marcador de contenido 2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668" y="1556792"/>
            <a:ext cx="2614298" cy="4462463"/>
          </a:xfrm>
        </p:spPr>
      </p:pic>
      <p:sp>
        <p:nvSpPr>
          <p:cNvPr id="6" name="Marcador de posición de contenido 13"/>
          <p:cNvSpPr txBox="1">
            <a:spLocks/>
          </p:cNvSpPr>
          <p:nvPr/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smtClean="0"/>
              <a:t>Creación por medio de @</a:t>
            </a:r>
            <a:r>
              <a:rPr lang="es-ES" dirty="0" err="1" smtClean="0"/>
              <a:t>BotFather</a:t>
            </a:r>
            <a:r>
              <a:rPr lang="es-ES" dirty="0" smtClean="0"/>
              <a:t>.</a:t>
            </a:r>
          </a:p>
          <a:p>
            <a:r>
              <a:rPr lang="es-ES" dirty="0" smtClean="0"/>
              <a:t>Comunicación entre los </a:t>
            </a:r>
            <a:r>
              <a:rPr lang="es-ES" dirty="0" err="1" smtClean="0"/>
              <a:t>bots</a:t>
            </a:r>
            <a:r>
              <a:rPr lang="es-ES" dirty="0" smtClean="0"/>
              <a:t> y </a:t>
            </a:r>
            <a:r>
              <a:rPr lang="es-ES" dirty="0" err="1" smtClean="0"/>
              <a:t>Telegram</a:t>
            </a:r>
            <a:r>
              <a:rPr lang="es-ES" dirty="0" smtClean="0"/>
              <a:t>.</a:t>
            </a:r>
          </a:p>
          <a:p>
            <a:r>
              <a:rPr lang="es-ES" dirty="0" smtClean="0"/>
              <a:t>API en HTTP proporcionada por </a:t>
            </a:r>
            <a:r>
              <a:rPr lang="es-ES" dirty="0" err="1" smtClean="0"/>
              <a:t>Telegram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Telepot</a:t>
            </a:r>
            <a:r>
              <a:rPr lang="es-ES" dirty="0" smtClean="0"/>
              <a:t> es una API que permite codificar</a:t>
            </a:r>
            <a:br>
              <a:rPr lang="es-ES" dirty="0" smtClean="0"/>
            </a:br>
            <a:r>
              <a:rPr lang="es-ES" dirty="0" smtClean="0"/>
              <a:t> los </a:t>
            </a:r>
            <a:r>
              <a:rPr lang="es-ES" dirty="0" err="1" smtClean="0"/>
              <a:t>bots</a:t>
            </a:r>
            <a:r>
              <a:rPr lang="es-ES" dirty="0" smtClean="0"/>
              <a:t> en </a:t>
            </a:r>
            <a:r>
              <a:rPr lang="es-ES" dirty="0" err="1" smtClean="0"/>
              <a:t>Python</a:t>
            </a:r>
            <a:r>
              <a:rPr lang="es-ES" dirty="0"/>
              <a:t>.</a:t>
            </a:r>
            <a:endParaRPr lang="es-ES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Primera versión</a:t>
            </a:r>
            <a:endParaRPr lang="es-ES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Recibir ubicaciones de usuarios.</a:t>
            </a:r>
          </a:p>
          <a:p>
            <a:pPr rtl="0"/>
            <a:r>
              <a:rPr lang="es-ES" dirty="0" smtClean="0"/>
              <a:t>Uso de la API de Google </a:t>
            </a:r>
            <a:r>
              <a:rPr lang="es-ES" dirty="0" err="1" smtClean="0"/>
              <a:t>Maps</a:t>
            </a:r>
            <a:r>
              <a:rPr lang="es-ES" dirty="0" smtClean="0"/>
              <a:t>.</a:t>
            </a:r>
          </a:p>
          <a:p>
            <a:pPr rtl="0"/>
            <a:r>
              <a:rPr lang="es-ES" dirty="0" smtClean="0"/>
              <a:t>Enviar localizaciones de locales cercanos.</a:t>
            </a:r>
            <a:endParaRPr lang="es-ES" dirty="0"/>
          </a:p>
        </p:txBody>
      </p:sp>
      <p:pic>
        <p:nvPicPr>
          <p:cNvPr id="11" name="Sin título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78588" y="1498600"/>
            <a:ext cx="2436650" cy="3816423"/>
          </a:xfrm>
        </p:spPr>
      </p:pic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Segunda versión</a:t>
            </a:r>
            <a:endParaRPr lang="es-ES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Base de datos en </a:t>
            </a:r>
            <a:r>
              <a:rPr lang="es-ES" dirty="0" err="1" smtClean="0"/>
              <a:t>MongoDB</a:t>
            </a:r>
            <a:r>
              <a:rPr lang="es-ES" dirty="0" smtClean="0"/>
              <a:t>.</a:t>
            </a:r>
          </a:p>
          <a:p>
            <a:pPr rtl="0"/>
            <a:r>
              <a:rPr lang="es-ES" dirty="0" smtClean="0"/>
              <a:t>Interacción con el usuario.</a:t>
            </a:r>
          </a:p>
          <a:p>
            <a:pPr rtl="0"/>
            <a:r>
              <a:rPr lang="es-ES" dirty="0" smtClean="0"/>
              <a:t>Puntuación de locales.</a:t>
            </a:r>
          </a:p>
          <a:p>
            <a:pPr rtl="0"/>
            <a:r>
              <a:rPr lang="es-ES" dirty="0" smtClean="0"/>
              <a:t>Fotografías de los locales.</a:t>
            </a:r>
            <a:endParaRPr lang="es-ES" dirty="0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7678588" y="1498600"/>
            <a:ext cx="2438611" cy="3816427"/>
          </a:xfrm>
          <a:prstGeom prst="rect">
            <a:avLst/>
          </a:prstGeom>
        </p:spPr>
      </p:pic>
      <p:pic>
        <p:nvPicPr>
          <p:cNvPr id="12" name="Sin título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78170" y="1498600"/>
            <a:ext cx="2438611" cy="378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50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Tercera versión</a:t>
            </a:r>
            <a:endParaRPr lang="es-ES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Opciones.</a:t>
            </a:r>
          </a:p>
          <a:p>
            <a:pPr rtl="0"/>
            <a:r>
              <a:rPr lang="es-ES" dirty="0" smtClean="0"/>
              <a:t>Mapas de calor.</a:t>
            </a:r>
          </a:p>
        </p:txBody>
      </p:sp>
      <p:pic>
        <p:nvPicPr>
          <p:cNvPr id="5" name="Marcador de contenido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8588" y="1498600"/>
            <a:ext cx="2438611" cy="3816427"/>
          </a:xfrm>
          <a:prstGeom prst="rect">
            <a:avLst/>
          </a:prstGeom>
        </p:spPr>
      </p:pic>
      <p:pic>
        <p:nvPicPr>
          <p:cNvPr id="6" name="Sin título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78587" y="1498599"/>
            <a:ext cx="2438611" cy="382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77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Cuarta versión</a:t>
            </a:r>
            <a:endParaRPr lang="es-ES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Escritura de localizaciones.</a:t>
            </a:r>
          </a:p>
          <a:p>
            <a:pPr rtl="0"/>
            <a:r>
              <a:rPr lang="es-ES" dirty="0" smtClean="0"/>
              <a:t>Estadísticas.</a:t>
            </a:r>
          </a:p>
          <a:p>
            <a:pPr rtl="0"/>
            <a:r>
              <a:rPr lang="es-ES" dirty="0" smtClean="0"/>
              <a:t>Ayuda.</a:t>
            </a:r>
          </a:p>
          <a:p>
            <a:pPr rtl="0"/>
            <a:r>
              <a:rPr lang="es-ES" dirty="0" smtClean="0"/>
              <a:t>Muestra de locales.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592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Conclusiones del trabajo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276129" cy="4465320"/>
          </a:xfrm>
        </p:spPr>
        <p:txBody>
          <a:bodyPr/>
          <a:lstStyle/>
          <a:p>
            <a:r>
              <a:rPr lang="es-ES" dirty="0" smtClean="0"/>
              <a:t>Fácil creación y soporte.</a:t>
            </a:r>
          </a:p>
          <a:p>
            <a:r>
              <a:rPr lang="es-ES" dirty="0" smtClean="0"/>
              <a:t>Plataforma robusta y extendida.</a:t>
            </a:r>
          </a:p>
          <a:p>
            <a:r>
              <a:rPr lang="es-ES" dirty="0" smtClean="0"/>
              <a:t>Utilidad de </a:t>
            </a:r>
            <a:r>
              <a:rPr lang="es-ES" dirty="0" err="1" smtClean="0"/>
              <a:t>Telepot</a:t>
            </a:r>
            <a:r>
              <a:rPr lang="es-ES" dirty="0" smtClean="0"/>
              <a:t>.</a:t>
            </a:r>
          </a:p>
          <a:p>
            <a:r>
              <a:rPr lang="es-ES" dirty="0" smtClean="0"/>
              <a:t>Modos de interacción limitados.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2989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Trabajo futuro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10276129" cy="4465320"/>
          </a:xfrm>
        </p:spPr>
        <p:txBody>
          <a:bodyPr/>
          <a:lstStyle/>
          <a:p>
            <a:r>
              <a:rPr lang="es-ES" dirty="0" smtClean="0"/>
              <a:t>Reconocimiento de imágenes.</a:t>
            </a:r>
          </a:p>
          <a:p>
            <a:r>
              <a:rPr lang="es-ES" dirty="0" smtClean="0"/>
              <a:t>Adaptar el código a los cambios de </a:t>
            </a:r>
            <a:r>
              <a:rPr lang="es-ES" dirty="0" err="1" smtClean="0"/>
              <a:t>Telepot</a:t>
            </a:r>
            <a:r>
              <a:rPr lang="es-ES" dirty="0" smtClean="0"/>
              <a:t>.</a:t>
            </a:r>
          </a:p>
          <a:p>
            <a:r>
              <a:rPr lang="es-ES" dirty="0" smtClean="0"/>
              <a:t>Mejorar la funcionalidad de los mapas de calor.</a:t>
            </a:r>
          </a:p>
          <a:p>
            <a:r>
              <a:rPr lang="es-ES" dirty="0" smtClean="0"/>
              <a:t>Añadir modos de interacción si los crease </a:t>
            </a:r>
            <a:r>
              <a:rPr lang="es-ES" dirty="0" err="1" smtClean="0"/>
              <a:t>Telegram</a:t>
            </a:r>
            <a:r>
              <a:rPr lang="es-ES" dirty="0" smtClean="0"/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229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nología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60_TF02787990_TF02787990.potx" id="{711CCDD4-BD90-4388-A31E-EA977055FCFF}" vid="{C5F9FE6A-8390-4E5A-B0DB-91EA047CC61C}"/>
    </a:ext>
  </a:extLst>
</a:theme>
</file>

<file path=ppt/theme/theme2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circuito de líneas triple (pantalla panorámica)</Template>
  <TotalTime>158</TotalTime>
  <Words>213</Words>
  <Application>Microsoft Office PowerPoint</Application>
  <PresentationFormat>Personalizado</PresentationFormat>
  <Paragraphs>58</Paragraphs>
  <Slides>10</Slides>
  <Notes>8</Notes>
  <HiddenSlides>0</HiddenSlides>
  <MMClips>3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Calibri</vt:lpstr>
      <vt:lpstr>Tecnología 16x9</vt:lpstr>
      <vt:lpstr>YourPlacesBot – A Telegram Bot</vt:lpstr>
      <vt:lpstr>Motivación y objetivos</vt:lpstr>
      <vt:lpstr>Bots de Telegram y Telepot</vt:lpstr>
      <vt:lpstr>Primera versión</vt:lpstr>
      <vt:lpstr>Segunda versión</vt:lpstr>
      <vt:lpstr>Tercera versión</vt:lpstr>
      <vt:lpstr>Cuarta versión</vt:lpstr>
      <vt:lpstr>Conclusiones del trabajo</vt:lpstr>
      <vt:lpstr>Trabajo futuro</vt:lpstr>
      <vt:lpstr>Individual feats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YourPlacesBot – A Telegram Bot</dc:title>
  <dc:creator>David</dc:creator>
  <cp:lastModifiedBy>David</cp:lastModifiedBy>
  <cp:revision>12</cp:revision>
  <dcterms:created xsi:type="dcterms:W3CDTF">2017-06-25T15:32:28Z</dcterms:created>
  <dcterms:modified xsi:type="dcterms:W3CDTF">2017-06-26T11:29:41Z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